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63" r:id="rId3"/>
    <p:sldId id="257" r:id="rId4"/>
    <p:sldId id="258" r:id="rId5"/>
    <p:sldId id="259" r:id="rId6"/>
    <p:sldId id="260" r:id="rId7"/>
    <p:sldId id="261"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8" autoAdjust="0"/>
  </p:normalViewPr>
  <p:slideViewPr>
    <p:cSldViewPr>
      <p:cViewPr varScale="1">
        <p:scale>
          <a:sx n="67" d="100"/>
          <a:sy n="67" d="100"/>
        </p:scale>
        <p:origin x="-402"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76BA18-F9F7-48E5-99F8-1AB94694AE1B}" type="datetimeFigureOut">
              <a:rPr lang="en-US" smtClean="0"/>
              <a:t>1/27/2015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4DB588-2D8D-462F-ABF8-1FD2FBA537CF}" type="slidenum">
              <a:rPr lang="en-US" smtClean="0"/>
              <a:t>‹#›</a:t>
            </a:fld>
            <a:endParaRPr lang="en-US"/>
          </a:p>
        </p:txBody>
      </p:sp>
    </p:spTree>
    <p:extLst>
      <p:ext uri="{BB962C8B-B14F-4D97-AF65-F5344CB8AC3E}">
        <p14:creationId xmlns:p14="http://schemas.microsoft.com/office/powerpoint/2010/main" val="1931256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4DB588-2D8D-462F-ABF8-1FD2FBA537CF}" type="slidenum">
              <a:rPr lang="en-US" smtClean="0"/>
              <a:t>1</a:t>
            </a:fld>
            <a:endParaRPr lang="en-US"/>
          </a:p>
        </p:txBody>
      </p:sp>
    </p:spTree>
    <p:extLst>
      <p:ext uri="{BB962C8B-B14F-4D97-AF65-F5344CB8AC3E}">
        <p14:creationId xmlns:p14="http://schemas.microsoft.com/office/powerpoint/2010/main" val="35796122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Instructor:</a:t>
            </a:r>
            <a:r>
              <a:rPr lang="en-US" baseline="0" dirty="0" smtClean="0"/>
              <a:t> </a:t>
            </a:r>
            <a:r>
              <a:rPr lang="en-US" dirty="0" smtClean="0"/>
              <a:t>Show example of the Career Notebook</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3B4DB588-2D8D-462F-ABF8-1FD2FBA537CF}" type="slidenum">
              <a:rPr lang="en-US" smtClean="0"/>
              <a:t>3</a:t>
            </a:fld>
            <a:endParaRPr lang="en-US"/>
          </a:p>
        </p:txBody>
      </p:sp>
    </p:spTree>
    <p:extLst>
      <p:ext uri="{BB962C8B-B14F-4D97-AF65-F5344CB8AC3E}">
        <p14:creationId xmlns:p14="http://schemas.microsoft.com/office/powerpoint/2010/main" val="2833235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Instructor: Distribute</a:t>
            </a:r>
            <a:r>
              <a:rPr lang="en-US" baseline="0" dirty="0" smtClean="0"/>
              <a:t> a copy of the Maintaining a Career Notebook document.</a:t>
            </a:r>
            <a:endParaRPr lang="en-US" dirty="0"/>
          </a:p>
        </p:txBody>
      </p:sp>
      <p:sp>
        <p:nvSpPr>
          <p:cNvPr id="4" name="Slide Number Placeholder 3"/>
          <p:cNvSpPr>
            <a:spLocks noGrp="1"/>
          </p:cNvSpPr>
          <p:nvPr>
            <p:ph type="sldNum" sz="quarter" idx="10"/>
          </p:nvPr>
        </p:nvSpPr>
        <p:spPr/>
        <p:txBody>
          <a:bodyPr/>
          <a:lstStyle/>
          <a:p>
            <a:fld id="{3B4DB588-2D8D-462F-ABF8-1FD2FBA537CF}" type="slidenum">
              <a:rPr lang="en-US" smtClean="0"/>
              <a:t>4</a:t>
            </a:fld>
            <a:endParaRPr lang="en-US"/>
          </a:p>
        </p:txBody>
      </p:sp>
    </p:spTree>
    <p:extLst>
      <p:ext uri="{BB962C8B-B14F-4D97-AF65-F5344CB8AC3E}">
        <p14:creationId xmlns:p14="http://schemas.microsoft.com/office/powerpoint/2010/main" val="3581967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Instructor: Distribute</a:t>
            </a:r>
            <a:r>
              <a:rPr lang="en-US" baseline="0" dirty="0" smtClean="0"/>
              <a:t> a sample student resume</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3B4DB588-2D8D-462F-ABF8-1FD2FBA537CF}" type="slidenum">
              <a:rPr lang="en-US" smtClean="0"/>
              <a:t>5</a:t>
            </a:fld>
            <a:endParaRPr lang="en-US"/>
          </a:p>
        </p:txBody>
      </p:sp>
    </p:spTree>
    <p:extLst>
      <p:ext uri="{BB962C8B-B14F-4D97-AF65-F5344CB8AC3E}">
        <p14:creationId xmlns:p14="http://schemas.microsoft.com/office/powerpoint/2010/main" val="14062475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Instructor: Distribute a copy of a student</a:t>
            </a:r>
            <a:r>
              <a:rPr lang="en-US" baseline="0" dirty="0" smtClean="0"/>
              <a:t> business card</a:t>
            </a:r>
            <a:endParaRPr lang="en-US" dirty="0"/>
          </a:p>
        </p:txBody>
      </p:sp>
      <p:sp>
        <p:nvSpPr>
          <p:cNvPr id="4" name="Slide Number Placeholder 3"/>
          <p:cNvSpPr>
            <a:spLocks noGrp="1"/>
          </p:cNvSpPr>
          <p:nvPr>
            <p:ph type="sldNum" sz="quarter" idx="10"/>
          </p:nvPr>
        </p:nvSpPr>
        <p:spPr/>
        <p:txBody>
          <a:bodyPr/>
          <a:lstStyle/>
          <a:p>
            <a:fld id="{3B4DB588-2D8D-462F-ABF8-1FD2FBA537CF}" type="slidenum">
              <a:rPr lang="en-US" smtClean="0"/>
              <a:t>6</a:t>
            </a:fld>
            <a:endParaRPr lang="en-US"/>
          </a:p>
        </p:txBody>
      </p:sp>
    </p:spTree>
    <p:extLst>
      <p:ext uri="{BB962C8B-B14F-4D97-AF65-F5344CB8AC3E}">
        <p14:creationId xmlns:p14="http://schemas.microsoft.com/office/powerpoint/2010/main" val="4549221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Instructor</a:t>
            </a:r>
            <a:r>
              <a:rPr lang="en-US" baseline="0" dirty="0" smtClean="0"/>
              <a:t>: Display a visual of a Contact and </a:t>
            </a:r>
            <a:r>
              <a:rPr lang="en-US" baseline="0" dirty="0" err="1" smtClean="0"/>
              <a:t>Followup</a:t>
            </a:r>
            <a:r>
              <a:rPr lang="en-US" baseline="0" dirty="0" smtClean="0"/>
              <a:t> Spreadsheet</a:t>
            </a:r>
            <a:endParaRPr lang="en-US" dirty="0"/>
          </a:p>
        </p:txBody>
      </p:sp>
      <p:sp>
        <p:nvSpPr>
          <p:cNvPr id="4" name="Slide Number Placeholder 3"/>
          <p:cNvSpPr>
            <a:spLocks noGrp="1"/>
          </p:cNvSpPr>
          <p:nvPr>
            <p:ph type="sldNum" sz="quarter" idx="10"/>
          </p:nvPr>
        </p:nvSpPr>
        <p:spPr/>
        <p:txBody>
          <a:bodyPr/>
          <a:lstStyle/>
          <a:p>
            <a:fld id="{3B4DB588-2D8D-462F-ABF8-1FD2FBA537CF}" type="slidenum">
              <a:rPr lang="en-US" smtClean="0"/>
              <a:t>7</a:t>
            </a:fld>
            <a:endParaRPr lang="en-US"/>
          </a:p>
        </p:txBody>
      </p:sp>
    </p:spTree>
    <p:extLst>
      <p:ext uri="{BB962C8B-B14F-4D97-AF65-F5344CB8AC3E}">
        <p14:creationId xmlns:p14="http://schemas.microsoft.com/office/powerpoint/2010/main" val="3410230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0B9C0A4-B67A-48A7-9BD5-865609813651}" type="datetimeFigureOut">
              <a:rPr lang="en-US" smtClean="0"/>
              <a:t>1/27/2015</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871D4167-4A01-4DDD-A34B-99CA92B4E9D0}"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B9C0A4-B67A-48A7-9BD5-865609813651}" type="datetimeFigureOut">
              <a:rPr lang="en-US" smtClean="0"/>
              <a:t>1/27/2015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1D4167-4A01-4DDD-A34B-99CA92B4E9D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B9C0A4-B67A-48A7-9BD5-865609813651}" type="datetimeFigureOut">
              <a:rPr lang="en-US" smtClean="0"/>
              <a:t>1/27/2015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1D4167-4A01-4DDD-A34B-99CA92B4E9D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0B9C0A4-B67A-48A7-9BD5-865609813651}" type="datetimeFigureOut">
              <a:rPr lang="en-US" smtClean="0"/>
              <a:t>1/27/2015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1D4167-4A01-4DDD-A34B-99CA92B4E9D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B9C0A4-B67A-48A7-9BD5-865609813651}" type="datetimeFigureOut">
              <a:rPr lang="en-US" smtClean="0"/>
              <a:t>1/27/2015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1D4167-4A01-4DDD-A34B-99CA92B4E9D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0B9C0A4-B67A-48A7-9BD5-865609813651}" type="datetimeFigureOut">
              <a:rPr lang="en-US" smtClean="0"/>
              <a:t>1/27/2015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1D4167-4A01-4DDD-A34B-99CA92B4E9D0}"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0B9C0A4-B67A-48A7-9BD5-865609813651}" type="datetimeFigureOut">
              <a:rPr lang="en-US" smtClean="0"/>
              <a:t>1/27/2015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1D4167-4A01-4DDD-A34B-99CA92B4E9D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B9C0A4-B67A-48A7-9BD5-865609813651}" type="datetimeFigureOut">
              <a:rPr lang="en-US" smtClean="0"/>
              <a:t>1/27/2015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1D4167-4A01-4DDD-A34B-99CA92B4E9D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B9C0A4-B67A-48A7-9BD5-865609813651}" type="datetimeFigureOut">
              <a:rPr lang="en-US" smtClean="0"/>
              <a:t>1/27/2015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1D4167-4A01-4DDD-A34B-99CA92B4E9D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0B9C0A4-B67A-48A7-9BD5-865609813651}" type="datetimeFigureOut">
              <a:rPr lang="en-US" smtClean="0"/>
              <a:t>1/27/2015</a:t>
            </a:fld>
            <a:endParaRPr lang="en-US"/>
          </a:p>
        </p:txBody>
      </p:sp>
      <p:sp>
        <p:nvSpPr>
          <p:cNvPr id="7" name="Slide Number Placeholder 6"/>
          <p:cNvSpPr>
            <a:spLocks noGrp="1"/>
          </p:cNvSpPr>
          <p:nvPr>
            <p:ph type="sldNum" sz="quarter" idx="12"/>
          </p:nvPr>
        </p:nvSpPr>
        <p:spPr/>
        <p:txBody>
          <a:bodyPr/>
          <a:lstStyle/>
          <a:p>
            <a:fld id="{871D4167-4A01-4DDD-A34B-99CA92B4E9D0}"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B9C0A4-B67A-48A7-9BD5-865609813651}" type="datetimeFigureOut">
              <a:rPr lang="en-US" smtClean="0"/>
              <a:t>1/27/2015</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871D4167-4A01-4DDD-A34B-99CA92B4E9D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0B9C0A4-B67A-48A7-9BD5-865609813651}" type="datetimeFigureOut">
              <a:rPr lang="en-US" smtClean="0"/>
              <a:t>1/27/2015</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871D4167-4A01-4DDD-A34B-99CA92B4E9D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dirty="0" smtClean="0"/>
              <a:t>Health Careers Journey	</a:t>
            </a:r>
            <a:endParaRPr lang="en-US" dirty="0"/>
          </a:p>
        </p:txBody>
      </p:sp>
      <p:sp>
        <p:nvSpPr>
          <p:cNvPr id="3" name="Subtitle 2"/>
          <p:cNvSpPr>
            <a:spLocks noGrp="1"/>
          </p:cNvSpPr>
          <p:nvPr>
            <p:ph type="subTitle" idx="1"/>
          </p:nvPr>
        </p:nvSpPr>
        <p:spPr/>
        <p:txBody>
          <a:bodyPr>
            <a:normAutofit/>
          </a:bodyPr>
          <a:lstStyle/>
          <a:p>
            <a:r>
              <a:rPr lang="en-US" dirty="0" smtClean="0"/>
              <a:t>SC AHEC Health Careers Program</a:t>
            </a:r>
          </a:p>
          <a:p>
            <a:endParaRPr lang="en-US" sz="1000" dirty="0"/>
          </a:p>
          <a:p>
            <a:r>
              <a:rPr lang="en-US" sz="1000" dirty="0" err="1" smtClean="0"/>
              <a:t>Deneatrice</a:t>
            </a:r>
            <a:r>
              <a:rPr lang="en-US" sz="1000" dirty="0" smtClean="0"/>
              <a:t> Donald, BS, M.Ed., GCDF,CET, CFS,</a:t>
            </a:r>
          </a:p>
          <a:p>
            <a:r>
              <a:rPr lang="en-US" sz="1000" dirty="0" smtClean="0"/>
              <a:t>Health Careers Program Coordinator</a:t>
            </a:r>
            <a:endParaRPr lang="en-US" sz="1000" dirty="0"/>
          </a:p>
          <a:p>
            <a:endParaRPr lang="en-US" dirty="0"/>
          </a:p>
        </p:txBody>
      </p:sp>
      <p:pic>
        <p:nvPicPr>
          <p:cNvPr id="1026" name="Picture 2" descr="C:\Users\NDonald\AppData\Local\Microsoft\Windows\Temporary Internet Files\Content.IE5\RILY8RJD\health-care[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2280424"/>
            <a:ext cx="2438400"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1688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mtClean="0"/>
              <a:t>Bibliography/Source</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Bibliography/Source</a:t>
            </a:r>
          </a:p>
          <a:p>
            <a:pPr marL="68580" indent="0">
              <a:buNone/>
            </a:pPr>
            <a:r>
              <a:rPr lang="en-US" dirty="0" smtClean="0"/>
              <a:t>http</a:t>
            </a:r>
            <a:r>
              <a:rPr lang="en-US" dirty="0"/>
              <a:t>://academicsuccess.interactivityfoundationwiki.wikispaces.net/Maintaining+a+Career+Notebook</a:t>
            </a:r>
          </a:p>
        </p:txBody>
      </p:sp>
    </p:spTree>
    <p:extLst>
      <p:ext uri="{BB962C8B-B14F-4D97-AF65-F5344CB8AC3E}">
        <p14:creationId xmlns:p14="http://schemas.microsoft.com/office/powerpoint/2010/main" val="9573253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dirty="0" smtClean="0"/>
              <a:t>A Career Notebook</a:t>
            </a:r>
            <a:endParaRPr lang="en-US" dirty="0"/>
          </a:p>
        </p:txBody>
      </p:sp>
      <p:sp>
        <p:nvSpPr>
          <p:cNvPr id="3" name="Content Placeholder 2"/>
          <p:cNvSpPr>
            <a:spLocks noGrp="1"/>
          </p:cNvSpPr>
          <p:nvPr>
            <p:ph idx="1"/>
          </p:nvPr>
        </p:nvSpPr>
        <p:spPr/>
        <p:txBody>
          <a:bodyPr/>
          <a:lstStyle/>
          <a:p>
            <a:pPr marL="68580" indent="0">
              <a:buNone/>
            </a:pPr>
            <a:r>
              <a:rPr lang="en-US" dirty="0" smtClean="0"/>
              <a:t>       Maintaining </a:t>
            </a:r>
            <a:r>
              <a:rPr lang="en-US" dirty="0"/>
              <a:t>a Career Notebook</a:t>
            </a:r>
          </a:p>
          <a:p>
            <a:r>
              <a:rPr lang="en-US" dirty="0"/>
              <a:t>Your preparation for a career </a:t>
            </a:r>
            <a:r>
              <a:rPr lang="en-US" dirty="0" smtClean="0"/>
              <a:t>begins in </a:t>
            </a:r>
            <a:r>
              <a:rPr lang="en-US" dirty="0" err="1" smtClean="0"/>
              <a:t>highschool</a:t>
            </a:r>
            <a:r>
              <a:rPr lang="en-US" dirty="0" smtClean="0"/>
              <a:t> and during </a:t>
            </a:r>
            <a:r>
              <a:rPr lang="en-US" dirty="0"/>
              <a:t>your freshman year in college. That’s when you’ll start the development of your resume. It’s also when you’ll start marking contacts you may be able to use in your job search.</a:t>
            </a:r>
          </a:p>
          <a:p>
            <a:endParaRPr lang="en-US" dirty="0"/>
          </a:p>
          <a:p>
            <a:endParaRPr lang="en-US" dirty="0"/>
          </a:p>
        </p:txBody>
      </p:sp>
    </p:spTree>
    <p:extLst>
      <p:ext uri="{BB962C8B-B14F-4D97-AF65-F5344CB8AC3E}">
        <p14:creationId xmlns:p14="http://schemas.microsoft.com/office/powerpoint/2010/main" val="3733834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Important Steps</a:t>
            </a:r>
            <a:endParaRPr lang="en-US" dirty="0"/>
          </a:p>
        </p:txBody>
      </p:sp>
      <p:sp>
        <p:nvSpPr>
          <p:cNvPr id="3" name="Content Placeholder 2"/>
          <p:cNvSpPr>
            <a:spLocks noGrp="1"/>
          </p:cNvSpPr>
          <p:nvPr>
            <p:ph idx="1"/>
          </p:nvPr>
        </p:nvSpPr>
        <p:spPr/>
        <p:txBody>
          <a:bodyPr>
            <a:normAutofit fontScale="92500" lnSpcReduction="20000"/>
          </a:bodyPr>
          <a:lstStyle/>
          <a:p>
            <a:pPr marL="68580" indent="0">
              <a:buNone/>
            </a:pPr>
            <a:r>
              <a:rPr lang="en-US" dirty="0"/>
              <a:t> </a:t>
            </a:r>
          </a:p>
          <a:p>
            <a:r>
              <a:rPr lang="en-US" dirty="0"/>
              <a:t>One of the important steps in your career preparation is the development of a career notebook. Your notebook should contain the following items:</a:t>
            </a:r>
          </a:p>
          <a:p>
            <a:pPr lvl="0"/>
            <a:r>
              <a:rPr lang="en-US" dirty="0"/>
              <a:t>Your resume</a:t>
            </a:r>
          </a:p>
          <a:p>
            <a:pPr lvl="0"/>
            <a:r>
              <a:rPr lang="en-US" dirty="0"/>
              <a:t>A cover letter</a:t>
            </a:r>
          </a:p>
          <a:p>
            <a:pPr lvl="0"/>
            <a:r>
              <a:rPr lang="en-US" dirty="0"/>
              <a:t>A collection of business cards</a:t>
            </a:r>
          </a:p>
          <a:p>
            <a:pPr lvl="0"/>
            <a:r>
              <a:rPr lang="en-US" dirty="0"/>
              <a:t>A spread sheet showing organizations and contacts</a:t>
            </a:r>
          </a:p>
          <a:p>
            <a:pPr marL="68580" indent="0">
              <a:buNone/>
            </a:pPr>
            <a:r>
              <a:rPr lang="en-US" dirty="0"/>
              <a:t> </a:t>
            </a:r>
          </a:p>
          <a:p>
            <a:endParaRPr lang="en-US" dirty="0"/>
          </a:p>
        </p:txBody>
      </p:sp>
    </p:spTree>
    <p:extLst>
      <p:ext uri="{BB962C8B-B14F-4D97-AF65-F5344CB8AC3E}">
        <p14:creationId xmlns:p14="http://schemas.microsoft.com/office/powerpoint/2010/main" val="35971150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dirty="0" smtClean="0"/>
              <a:t>	Resume</a:t>
            </a:r>
            <a:endParaRPr lang="en-US" dirty="0"/>
          </a:p>
        </p:txBody>
      </p:sp>
      <p:sp>
        <p:nvSpPr>
          <p:cNvPr id="3" name="Content Placeholder 2"/>
          <p:cNvSpPr>
            <a:spLocks noGrp="1"/>
          </p:cNvSpPr>
          <p:nvPr>
            <p:ph idx="1"/>
          </p:nvPr>
        </p:nvSpPr>
        <p:spPr/>
        <p:txBody>
          <a:bodyPr/>
          <a:lstStyle/>
          <a:p>
            <a:endParaRPr lang="en-US" dirty="0" smtClean="0"/>
          </a:p>
          <a:p>
            <a:r>
              <a:rPr lang="en-US" dirty="0" smtClean="0"/>
              <a:t>Your </a:t>
            </a:r>
            <a:r>
              <a:rPr lang="en-US" dirty="0"/>
              <a:t>notebook should contain multiple copies of your resume on good resume paper. The notebook should also contain a backup flash drive or disk with your resume. This should help you from having to redo your resume if you lose the main electronic copy.</a:t>
            </a:r>
          </a:p>
          <a:p>
            <a:endParaRPr lang="en-US" dirty="0"/>
          </a:p>
        </p:txBody>
      </p:sp>
    </p:spTree>
    <p:extLst>
      <p:ext uri="{BB962C8B-B14F-4D97-AF65-F5344CB8AC3E}">
        <p14:creationId xmlns:p14="http://schemas.microsoft.com/office/powerpoint/2010/main" val="25056548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Business Cards</a:t>
            </a:r>
            <a:endParaRPr lang="en-US" dirty="0"/>
          </a:p>
        </p:txBody>
      </p:sp>
      <p:sp>
        <p:nvSpPr>
          <p:cNvPr id="3" name="Content Placeholder 2"/>
          <p:cNvSpPr>
            <a:spLocks noGrp="1"/>
          </p:cNvSpPr>
          <p:nvPr>
            <p:ph idx="1"/>
          </p:nvPr>
        </p:nvSpPr>
        <p:spPr/>
        <p:txBody>
          <a:bodyPr>
            <a:normAutofit fontScale="92500"/>
          </a:bodyPr>
          <a:lstStyle/>
          <a:p>
            <a:r>
              <a:rPr lang="en-US" dirty="0"/>
              <a:t>During your college years, you will meet a number of people and receive their business cards. Whenever you go to a career fair, ask for business cards. You will also get business cards from those you meet at various campus events and when you go out at night. Go to a local business office products store and get a set of plastic sheets for storing business cards. These business cards can be very helpful as you pursue internships and permanent jobs.</a:t>
            </a:r>
          </a:p>
        </p:txBody>
      </p:sp>
    </p:spTree>
    <p:extLst>
      <p:ext uri="{BB962C8B-B14F-4D97-AF65-F5344CB8AC3E}">
        <p14:creationId xmlns:p14="http://schemas.microsoft.com/office/powerpoint/2010/main" val="14884010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Contact and Follow-up </a:t>
            </a:r>
            <a:br>
              <a:rPr lang="en-US" dirty="0" smtClean="0"/>
            </a:br>
            <a:r>
              <a:rPr lang="en-US" dirty="0" smtClean="0"/>
              <a:t>Spreadsheet</a:t>
            </a:r>
            <a:endParaRPr lang="en-US" dirty="0"/>
          </a:p>
        </p:txBody>
      </p:sp>
      <p:sp>
        <p:nvSpPr>
          <p:cNvPr id="3" name="Content Placeholder 2"/>
          <p:cNvSpPr>
            <a:spLocks noGrp="1"/>
          </p:cNvSpPr>
          <p:nvPr>
            <p:ph idx="1"/>
          </p:nvPr>
        </p:nvSpPr>
        <p:spPr/>
        <p:txBody>
          <a:bodyPr>
            <a:normAutofit fontScale="85000" lnSpcReduction="10000"/>
          </a:bodyPr>
          <a:lstStyle/>
          <a:p>
            <a:r>
              <a:rPr lang="en-US" dirty="0"/>
              <a:t>The final thing you will have in your career notebook will be a spread sheet showing information you have contacted for a potential job. This information includes:</a:t>
            </a:r>
          </a:p>
          <a:p>
            <a:pPr lvl="0"/>
            <a:r>
              <a:rPr lang="en-US" dirty="0"/>
              <a:t>Organization name</a:t>
            </a:r>
          </a:p>
          <a:p>
            <a:pPr lvl="0"/>
            <a:r>
              <a:rPr lang="en-US" dirty="0"/>
              <a:t>Contact name in the organization</a:t>
            </a:r>
          </a:p>
          <a:p>
            <a:pPr lvl="0"/>
            <a:r>
              <a:rPr lang="en-US" dirty="0"/>
              <a:t>Email address/ phone number for the contact</a:t>
            </a:r>
          </a:p>
          <a:p>
            <a:pPr lvl="0"/>
            <a:r>
              <a:rPr lang="en-US" dirty="0"/>
              <a:t>Any action you have taken with the organization (e.g. applied online, interviewed)</a:t>
            </a:r>
          </a:p>
          <a:p>
            <a:pPr lvl="0"/>
            <a:r>
              <a:rPr lang="en-US" dirty="0"/>
              <a:t>Follow up action – a date when you should follow up</a:t>
            </a:r>
          </a:p>
          <a:p>
            <a:endParaRPr lang="en-US" dirty="0"/>
          </a:p>
        </p:txBody>
      </p:sp>
    </p:spTree>
    <p:extLst>
      <p:ext uri="{BB962C8B-B14F-4D97-AF65-F5344CB8AC3E}">
        <p14:creationId xmlns:p14="http://schemas.microsoft.com/office/powerpoint/2010/main" val="611282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Conclusion </a:t>
            </a:r>
            <a:endParaRPr lang="en-US" dirty="0"/>
          </a:p>
        </p:txBody>
      </p:sp>
      <p:sp>
        <p:nvSpPr>
          <p:cNvPr id="3" name="Content Placeholder 2"/>
          <p:cNvSpPr>
            <a:spLocks noGrp="1"/>
          </p:cNvSpPr>
          <p:nvPr>
            <p:ph idx="1"/>
          </p:nvPr>
        </p:nvSpPr>
        <p:spPr/>
        <p:txBody>
          <a:bodyPr/>
          <a:lstStyle/>
          <a:p>
            <a:pPr algn="ctr"/>
            <a:endParaRPr lang="en-US" dirty="0" smtClean="0"/>
          </a:p>
          <a:p>
            <a:pPr marL="68580" indent="0" algn="ctr">
              <a:buNone/>
            </a:pPr>
            <a:r>
              <a:rPr lang="en-US" dirty="0" smtClean="0"/>
              <a:t>The </a:t>
            </a:r>
            <a:r>
              <a:rPr lang="en-US" dirty="0"/>
              <a:t>career notebook can be one of your most important assets in your career development. Think of each entry as a “bank account” that you are accumulating to obtain a future job.</a:t>
            </a:r>
          </a:p>
          <a:p>
            <a:pPr marL="68580" indent="0" algn="ctr">
              <a:buNone/>
            </a:pPr>
            <a:r>
              <a:rPr lang="en-US" dirty="0"/>
              <a:t> </a:t>
            </a:r>
          </a:p>
          <a:p>
            <a:endParaRPr lang="en-US" dirty="0"/>
          </a:p>
        </p:txBody>
      </p:sp>
    </p:spTree>
    <p:extLst>
      <p:ext uri="{BB962C8B-B14F-4D97-AF65-F5344CB8AC3E}">
        <p14:creationId xmlns:p14="http://schemas.microsoft.com/office/powerpoint/2010/main" val="307876973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484</TotalTime>
  <Words>383</Words>
  <Application>Microsoft Office PowerPoint</Application>
  <PresentationFormat>On-screen Show (4:3)</PresentationFormat>
  <Paragraphs>46</Paragraphs>
  <Slides>8</Slides>
  <Notes>6</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Austin</vt:lpstr>
      <vt:lpstr>Health Careers Journey </vt:lpstr>
      <vt:lpstr>Bibliography/Source </vt:lpstr>
      <vt:lpstr> A Career Notebook</vt:lpstr>
      <vt:lpstr>          Important Steps</vt:lpstr>
      <vt:lpstr>  Resume</vt:lpstr>
      <vt:lpstr>Business Cards</vt:lpstr>
      <vt:lpstr>Contact and Follow-up  Spreadsheet</vt:lpstr>
      <vt:lpstr>Conclusion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Careers Journey</dc:title>
  <dc:creator>Nita Donald</dc:creator>
  <cp:lastModifiedBy>Nita Donald</cp:lastModifiedBy>
  <cp:revision>10</cp:revision>
  <dcterms:created xsi:type="dcterms:W3CDTF">2015-01-27T15:43:03Z</dcterms:created>
  <dcterms:modified xsi:type="dcterms:W3CDTF">2015-01-27T23:47:31Z</dcterms:modified>
</cp:coreProperties>
</file>