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6" autoAdjust="0"/>
    <p:restoredTop sz="80697" autoAdjust="0"/>
  </p:normalViewPr>
  <p:slideViewPr>
    <p:cSldViewPr>
      <p:cViewPr>
        <p:scale>
          <a:sx n="76" d="100"/>
          <a:sy n="76" d="100"/>
        </p:scale>
        <p:origin x="-264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C066-6D77-48C7-8A9D-7133F23DAB47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3456A-C574-45DB-A99A-8B2C04E331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5" name="Diagonal Stripe 4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schemeClr val="tx1"/>
              </a:solidFill>
            </a:endParaRPr>
          </a:p>
        </p:txBody>
      </p:sp>
      <p:pic>
        <p:nvPicPr>
          <p:cNvPr id="6" name="Picture 15" descr="HCP-Desig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87913"/>
            <a:ext cx="91440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anchor="b"/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/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anchor="b"/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468813" y="304800"/>
            <a:ext cx="3976687" cy="5638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anchor="b"/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 rtlCol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675" y="228600"/>
            <a:ext cx="8502650" cy="1143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7315200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H="1">
            <a:off x="2381250" y="6221413"/>
            <a:ext cx="6851650" cy="623887"/>
            <a:chOff x="2381250" y="6221104"/>
            <a:chExt cx="6851650" cy="624196"/>
          </a:xfrm>
        </p:grpSpPr>
        <p:grpSp>
          <p:nvGrpSpPr>
            <p:cNvPr id="6" name="Group 13"/>
            <p:cNvGrpSpPr>
              <a:grpSpLocks/>
            </p:cNvGrpSpPr>
            <p:nvPr userDrawn="1"/>
          </p:nvGrpSpPr>
          <p:grpSpPr bwMode="auto">
            <a:xfrm>
              <a:off x="3803650" y="6221104"/>
              <a:ext cx="5429250" cy="624196"/>
              <a:chOff x="3714750" y="6233804"/>
              <a:chExt cx="5429250" cy="624196"/>
            </a:xfrm>
          </p:grpSpPr>
          <p:pic>
            <p:nvPicPr>
              <p:cNvPr id="1036" name="Picture 14" descr="HCP-Design.gif"/>
              <p:cNvPicPr>
                <a:picLocks noChangeAspect="1"/>
              </p:cNvPicPr>
              <p:nvPr userDrawn="1"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248400" y="6233804"/>
                <a:ext cx="2895600" cy="624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7" name="Picture 14" descr="HCP-Design.gif"/>
              <p:cNvPicPr>
                <a:picLocks noChangeAspect="1"/>
              </p:cNvPicPr>
              <p:nvPr userDrawn="1"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 flipH="1">
                <a:off x="3714750" y="6233804"/>
                <a:ext cx="2895600" cy="624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5" name="Picture 14" descr="HCP-Design.gif"/>
            <p:cNvPicPr>
              <a:picLocks noChangeAspect="1"/>
            </p:cNvPicPr>
            <p:nvPr userDrawn="1"/>
          </p:nvPicPr>
          <p:blipFill>
            <a:blip r:embed="rId12" cstate="print"/>
            <a:srcRect l="38377"/>
            <a:stretch>
              <a:fillRect/>
            </a:stretch>
          </p:blipFill>
          <p:spPr bwMode="auto">
            <a:xfrm>
              <a:off x="2381250" y="6221104"/>
              <a:ext cx="1784350" cy="624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257175" y="6223000"/>
            <a:ext cx="20605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cap="small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0" charset="0"/>
                <a:ea typeface="+mn-ea"/>
              </a:rPr>
              <a:t>South Carolina AHEC</a:t>
            </a:r>
          </a:p>
          <a:p>
            <a:pPr algn="r">
              <a:defRPr/>
            </a:pPr>
            <a:r>
              <a:rPr lang="en-US" sz="1400" cap="small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0" charset="0"/>
                <a:ea typeface="+mn-ea"/>
              </a:rPr>
              <a:t>www.scahec.net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250"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69000"/>
              </a:prstClr>
            </a:outerShdw>
          </a:effectLst>
          <a:latin typeface="+mj-lt"/>
          <a:ea typeface="ＭＳ Ｐゴシック" pitchFamily="-11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9pPr>
    </p:titleStyle>
    <p:bodyStyle>
      <a:lvl1pPr marL="2286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8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1pPr>
      <a:lvl2pPr marL="685800" indent="-228600" algn="l" rtl="0" eaLnBrk="1" fontAlgn="base" hangingPunct="1">
        <a:spcBef>
          <a:spcPts val="1200"/>
        </a:spcBef>
        <a:spcAft>
          <a:spcPct val="0"/>
        </a:spcAft>
        <a:buClr>
          <a:srgbClr val="BFBFBF"/>
        </a:buClr>
        <a:buFont typeface="Wingdings" pitchFamily="-110" charset="2"/>
        <a:buChar char=""/>
        <a:defRPr sz="24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BFBFBF"/>
        </a:buClr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Dress for Success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105834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https://</a:t>
            </a:r>
            <a:r>
              <a:rPr lang="en-US" sz="2400" b="1" dirty="0" smtClean="0"/>
              <a:t>www.youtube.com/watch?v=AbrdG638JjM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https</a:t>
            </a:r>
            <a:r>
              <a:rPr lang="en-US" sz="2400" b="1" dirty="0"/>
              <a:t>://</a:t>
            </a:r>
            <a:r>
              <a:rPr lang="en-US" sz="2400" b="1" dirty="0" smtClean="0"/>
              <a:t>www.youtube.com/watch?v=OeU4oLNvVjk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10906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Dress for Success Links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Appearance &amp; Characteristics</dc:title>
  <dc:creator>user</dc:creator>
  <cp:lastModifiedBy>Windows User</cp:lastModifiedBy>
  <cp:revision>12</cp:revision>
  <dcterms:created xsi:type="dcterms:W3CDTF">2011-08-22T18:33:36Z</dcterms:created>
  <dcterms:modified xsi:type="dcterms:W3CDTF">2017-08-11T19:50:26Z</dcterms:modified>
</cp:coreProperties>
</file>