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76" autoAdjust="0"/>
    <p:restoredTop sz="80697" autoAdjust="0"/>
  </p:normalViewPr>
  <p:slideViewPr>
    <p:cSldViewPr>
      <p:cViewPr varScale="1">
        <p:scale>
          <a:sx n="53" d="100"/>
          <a:sy n="53" d="100"/>
        </p:scale>
        <p:origin x="-7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DC066-6D77-48C7-8A9D-7133F23DAB47}" type="datetimeFigureOut">
              <a:rPr lang="en-US" smtClean="0"/>
              <a:t>8/8/2014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83456A-C574-45DB-A99A-8B2C04E331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757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tx1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5400000" scaled="0"/>
          </a:gradFill>
          <a:ln w="76200">
            <a:gradFill>
              <a:gsLst>
                <a:gs pos="0">
                  <a:schemeClr val="bg2">
                    <a:lumMod val="60000"/>
                    <a:lumOff val="40000"/>
                    <a:alpha val="90000"/>
                  </a:schemeClr>
                </a:gs>
                <a:gs pos="50000">
                  <a:schemeClr val="bg2">
                    <a:lumMod val="60000"/>
                    <a:lumOff val="40000"/>
                    <a:alpha val="80000"/>
                  </a:schemeClr>
                </a:gs>
                <a:gs pos="100000">
                  <a:schemeClr val="bg2">
                    <a:alpha val="70000"/>
                  </a:schemeClr>
                </a:gs>
              </a:gsLst>
              <a:lin ang="5400000" scaled="0"/>
            </a:gradFill>
            <a:miter lim="800000"/>
          </a:ln>
          <a:scene3d>
            <a:camera prst="orthographicFront"/>
            <a:lightRig rig="contrasting" dir="t"/>
          </a:scene3d>
          <a:sp3d>
            <a:bevelT w="6350" h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5" name="Diagonal Stripe 4"/>
          <p:cNvSpPr/>
          <p:nvPr/>
        </p:nvSpPr>
        <p:spPr>
          <a:xfrm rot="21321315" flipH="1">
            <a:off x="481841" y="2629969"/>
            <a:ext cx="8419617" cy="685800"/>
          </a:xfrm>
          <a:prstGeom prst="diagStripe">
            <a:avLst>
              <a:gd name="adj" fmla="val 50001"/>
            </a:avLst>
          </a:prstGeom>
          <a:solidFill>
            <a:schemeClr val="tx2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>
              <a:solidFill>
                <a:schemeClr val="tx1"/>
              </a:solidFill>
            </a:endParaRPr>
          </a:p>
        </p:txBody>
      </p:sp>
      <p:pic>
        <p:nvPicPr>
          <p:cNvPr id="6" name="Picture 15" descr="HCP-Design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887913"/>
            <a:ext cx="9144000" cy="197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" y="228600"/>
            <a:ext cx="8503920" cy="2438400"/>
          </a:xfrm>
        </p:spPr>
        <p:txBody>
          <a:bodyPr anchor="b"/>
          <a:lstStyle>
            <a:lvl1pPr algn="r" defTabSz="914400" rtl="0" eaLnBrk="1" latinLnBrk="0" hangingPunct="1">
              <a:spcBef>
                <a:spcPct val="0"/>
              </a:spcBef>
              <a:buNone/>
              <a:defRPr sz="6600" b="0" kern="1200" spc="250" normalizeH="0" baseline="0">
                <a:ln>
                  <a:noFill/>
                </a:ln>
                <a:gradFill>
                  <a:gsLst>
                    <a:gs pos="0">
                      <a:schemeClr val="tx1">
                        <a:lumMod val="85000"/>
                      </a:schemeClr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101600" dir="30000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56760" y="2971800"/>
            <a:ext cx="4267200" cy="1725706"/>
          </a:xfrm>
        </p:spPr>
        <p:txBody>
          <a:bodyPr/>
          <a:lstStyle>
            <a:lvl1pPr marL="0" indent="0" algn="r">
              <a:buNone/>
              <a:defRPr sz="1800">
                <a:gradFill>
                  <a:gsLst>
                    <a:gs pos="1000">
                      <a:schemeClr val="tx2">
                        <a:lumMod val="40000"/>
                        <a:lumOff val="60000"/>
                      </a:schemeClr>
                    </a:gs>
                    <a:gs pos="50000">
                      <a:schemeClr val="tx2"/>
                    </a:gs>
                  </a:gsLst>
                  <a:lin ang="5400000" scaled="0"/>
                </a:gra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862CBEE1-BB76-4ED5-BCA7-E29AF2FCE64D}" type="datetimeFigureOut">
              <a:rPr lang="en-US" smtClean="0"/>
              <a:t>8/8/2014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43675"/>
            <a:ext cx="2895600" cy="24447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07CB5B42-7A75-4012-983B-E656F4A39B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tx1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5400000" scaled="0"/>
          </a:gradFill>
          <a:ln w="76200">
            <a:gradFill>
              <a:gsLst>
                <a:gs pos="0">
                  <a:schemeClr val="bg2">
                    <a:lumMod val="60000"/>
                    <a:lumOff val="40000"/>
                    <a:alpha val="90000"/>
                  </a:schemeClr>
                </a:gs>
                <a:gs pos="50000">
                  <a:schemeClr val="bg2">
                    <a:lumMod val="60000"/>
                    <a:lumOff val="40000"/>
                    <a:alpha val="80000"/>
                  </a:schemeClr>
                </a:gs>
                <a:gs pos="100000">
                  <a:schemeClr val="bg2">
                    <a:alpha val="70000"/>
                  </a:schemeClr>
                </a:gs>
              </a:gsLst>
              <a:lin ang="5400000" scaled="0"/>
            </a:gradFill>
            <a:miter lim="800000"/>
          </a:ln>
          <a:scene3d>
            <a:camera prst="orthographicFront"/>
            <a:lightRig rig="contrasting" dir="t"/>
          </a:scene3d>
          <a:sp3d>
            <a:bevelT w="6350" h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862CBEE1-BB76-4ED5-BCA7-E29AF2FCE64D}" type="datetimeFigureOut">
              <a:rPr lang="en-US" smtClean="0"/>
              <a:t>8/8/2014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43675"/>
            <a:ext cx="2895600" cy="24447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07CB5B42-7A75-4012-983B-E656F4A39B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228600"/>
            <a:ext cx="850392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8062" y="1922463"/>
            <a:ext cx="3429000" cy="3954462"/>
          </a:xfrm>
        </p:spPr>
        <p:txBody>
          <a:bodyPr/>
          <a:lstStyle>
            <a:lvl1pPr>
              <a:defRPr sz="2000" baseline="0"/>
            </a:lvl1pPr>
            <a:lvl2pPr>
              <a:defRPr sz="1800" baseline="0"/>
            </a:lvl2pPr>
            <a:lvl3pPr>
              <a:defRPr sz="18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922463"/>
            <a:ext cx="3429000" cy="3954462"/>
          </a:xfrm>
        </p:spPr>
        <p:txBody>
          <a:bodyPr/>
          <a:lstStyle>
            <a:lvl1pPr>
              <a:defRPr sz="2000" baseline="0"/>
            </a:lvl1pPr>
            <a:lvl2pPr>
              <a:defRPr sz="1800" baseline="0"/>
            </a:lvl2pPr>
            <a:lvl3pPr>
              <a:defRPr sz="18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862CBEE1-BB76-4ED5-BCA7-E29AF2FCE64D}" type="datetimeFigureOut">
              <a:rPr lang="en-US" smtClean="0"/>
              <a:t>8/8/2014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43675"/>
            <a:ext cx="2895600" cy="24447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07CB5B42-7A75-4012-983B-E656F4A39B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676400"/>
            <a:ext cx="3429000" cy="639762"/>
          </a:xfrm>
        </p:spPr>
        <p:txBody>
          <a:bodyPr anchor="ctr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0600" y="2590800"/>
            <a:ext cx="3429000" cy="3286126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676400"/>
            <a:ext cx="3429000" cy="639762"/>
          </a:xfrm>
        </p:spPr>
        <p:txBody>
          <a:bodyPr anchor="ctr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590800"/>
            <a:ext cx="3429000" cy="3286126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862CBEE1-BB76-4ED5-BCA7-E29AF2FCE64D}" type="datetimeFigureOut">
              <a:rPr lang="en-US" smtClean="0"/>
              <a:t>8/8/2014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543675"/>
            <a:ext cx="2895600" cy="24447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07CB5B42-7A75-4012-983B-E656F4A39B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862CBEE1-BB76-4ED5-BCA7-E29AF2FCE64D}" type="datetimeFigureOut">
              <a:rPr lang="en-US" smtClean="0"/>
              <a:t>8/8/2014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43675"/>
            <a:ext cx="2895600" cy="24447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07CB5B42-7A75-4012-983B-E656F4A39B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862CBEE1-BB76-4ED5-BCA7-E29AF2FCE64D}" type="datetimeFigureOut">
              <a:rPr lang="en-US" smtClean="0"/>
              <a:t>8/8/2014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543675"/>
            <a:ext cx="2895600" cy="24447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07CB5B42-7A75-4012-983B-E656F4A39B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063" y="457200"/>
            <a:ext cx="2834640" cy="1327150"/>
          </a:xfrm>
        </p:spPr>
        <p:txBody>
          <a:bodyPr anchor="b"/>
          <a:lstStyle>
            <a:lvl1pPr marL="0" indent="0" algn="l" defTabSz="914400" rtl="0" eaLnBrk="1" latinLnBrk="0" hangingPunct="1">
              <a:spcBef>
                <a:spcPct val="0"/>
              </a:spcBef>
              <a:buFont typeface="Wingdings" pitchFamily="2" charset="2"/>
              <a:buNone/>
              <a:defRPr sz="3200" b="0" kern="1200" spc="250" normalizeH="0" baseline="0">
                <a:ln>
                  <a:noFill/>
                </a:ln>
                <a:gradFill>
                  <a:gsLst>
                    <a:gs pos="0">
                      <a:schemeClr val="tx1">
                        <a:lumMod val="85000"/>
                      </a:schemeClr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101600" dir="30000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457200"/>
            <a:ext cx="3751263" cy="541972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8062" y="1922463"/>
            <a:ext cx="2834640" cy="1963737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862CBEE1-BB76-4ED5-BCA7-E29AF2FCE64D}" type="datetimeFigureOut">
              <a:rPr lang="en-US" smtClean="0"/>
              <a:t>8/8/2014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43675"/>
            <a:ext cx="2895600" cy="24447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07CB5B42-7A75-4012-983B-E656F4A39B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4468813" y="304800"/>
            <a:ext cx="3976687" cy="56388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44000" cy="147918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50000">
                  <a:schemeClr val="bg2">
                    <a:alpha val="2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morning" dir="t"/>
            </a:scene3d>
            <a:sp3d>
              <a:bevelT h="63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dirty="0"/>
            </a:p>
          </p:txBody>
        </p:sp>
        <p:sp>
          <p:nvSpPr>
            <p:cNvPr id="7" name="Rectangle 6"/>
            <p:cNvSpPr/>
            <p:nvPr/>
          </p:nvSpPr>
          <p:spPr>
            <a:xfrm flipV="1">
              <a:off x="0" y="6710082"/>
              <a:ext cx="9144000" cy="147918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50000">
                  <a:schemeClr val="bg2">
                    <a:alpha val="2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morning" dir="t"/>
            </a:scene3d>
            <a:sp3d>
              <a:bevelT h="63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dirty="0"/>
            </a:p>
          </p:txBody>
        </p:sp>
        <p:sp>
          <p:nvSpPr>
            <p:cNvPr id="8" name="Rectangle 7"/>
            <p:cNvSpPr/>
            <p:nvPr/>
          </p:nvSpPr>
          <p:spPr>
            <a:xfrm rot="16200000" flipV="1">
              <a:off x="5641041" y="3355041"/>
              <a:ext cx="6858000" cy="147918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50000">
                  <a:schemeClr val="bg2">
                    <a:alpha val="2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morning" dir="t"/>
            </a:scene3d>
            <a:sp3d>
              <a:bevelT h="63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dirty="0"/>
            </a:p>
          </p:txBody>
        </p:sp>
        <p:sp>
          <p:nvSpPr>
            <p:cNvPr id="9" name="Rectangle 8"/>
            <p:cNvSpPr/>
            <p:nvPr/>
          </p:nvSpPr>
          <p:spPr>
            <a:xfrm rot="5400000" flipH="1" flipV="1">
              <a:off x="-3355041" y="3355041"/>
              <a:ext cx="6858000" cy="147918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50000">
                  <a:schemeClr val="bg2">
                    <a:alpha val="2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morning" dir="t"/>
            </a:scene3d>
            <a:sp3d>
              <a:bevelT h="63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840" y="457200"/>
            <a:ext cx="2834640" cy="1325880"/>
          </a:xfrm>
        </p:spPr>
        <p:txBody>
          <a:bodyPr anchor="b"/>
          <a:lstStyle>
            <a:lvl1pPr marL="0" indent="0" algn="l" defTabSz="914400" rtl="0" eaLnBrk="1" latinLnBrk="0" hangingPunct="1">
              <a:spcBef>
                <a:spcPct val="0"/>
              </a:spcBef>
              <a:buFont typeface="Wingdings" pitchFamily="2" charset="2"/>
              <a:buNone/>
              <a:defRPr sz="3200" b="0" kern="1200" spc="250" normalizeH="0" baseline="0">
                <a:ln>
                  <a:noFill/>
                </a:ln>
                <a:gradFill>
                  <a:gsLst>
                    <a:gs pos="0">
                      <a:schemeClr val="tx1">
                        <a:lumMod val="85000"/>
                      </a:schemeClr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101600" dir="30000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5840" y="1920240"/>
            <a:ext cx="2834640" cy="196596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82308" y="413004"/>
            <a:ext cx="3749040" cy="5422392"/>
          </a:xfrm>
          <a:ln w="38100">
            <a:noFill/>
          </a:ln>
          <a:effectLst>
            <a:innerShdw blurRad="381000">
              <a:schemeClr val="bg2">
                <a:lumMod val="75000"/>
              </a:schemeClr>
            </a:innerShdw>
          </a:effectLst>
        </p:spPr>
        <p:txBody>
          <a:bodyPr rtlCol="0"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noProof="0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862CBEE1-BB76-4ED5-BCA7-E29AF2FCE64D}" type="datetimeFigureOut">
              <a:rPr lang="en-US" smtClean="0"/>
              <a:t>8/8/2014</a:t>
            </a:fld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43675"/>
            <a:ext cx="2895600" cy="24447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07CB5B42-7A75-4012-983B-E656F4A39B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862CBEE1-BB76-4ED5-BCA7-E29AF2FCE64D}" type="datetimeFigureOut">
              <a:rPr lang="en-US" smtClean="0"/>
              <a:t>8/8/2014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43675"/>
            <a:ext cx="2895600" cy="24447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07CB5B42-7A75-4012-983B-E656F4A39B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53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tx1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5400000" scaled="0"/>
          </a:gradFill>
          <a:ln w="76200">
            <a:gradFill>
              <a:gsLst>
                <a:gs pos="0">
                  <a:schemeClr val="bg2">
                    <a:lumMod val="60000"/>
                    <a:lumOff val="40000"/>
                    <a:alpha val="90000"/>
                  </a:schemeClr>
                </a:gs>
                <a:gs pos="50000">
                  <a:schemeClr val="bg2">
                    <a:lumMod val="60000"/>
                    <a:lumOff val="40000"/>
                    <a:alpha val="80000"/>
                  </a:schemeClr>
                </a:gs>
                <a:gs pos="100000">
                  <a:schemeClr val="bg2">
                    <a:alpha val="70000"/>
                  </a:schemeClr>
                </a:gs>
              </a:gsLst>
              <a:lin ang="5400000" scaled="0"/>
            </a:gradFill>
            <a:miter lim="800000"/>
          </a:ln>
          <a:scene3d>
            <a:camera prst="orthographicFront"/>
            <a:lightRig rig="contrasting" dir="t"/>
          </a:scene3d>
          <a:sp3d>
            <a:bevelT w="6350" h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675" y="228600"/>
            <a:ext cx="8502650" cy="1143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905000"/>
            <a:ext cx="7315200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147918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50000">
                  <a:schemeClr val="bg2">
                    <a:alpha val="2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morning" dir="t"/>
            </a:scene3d>
            <a:sp3d>
              <a:bevelT h="63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dirty="0"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6710082"/>
              <a:ext cx="9144000" cy="147918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50000">
                  <a:schemeClr val="bg2">
                    <a:alpha val="2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morning" dir="t"/>
            </a:scene3d>
            <a:sp3d>
              <a:bevelT h="63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dirty="0"/>
            </a:p>
          </p:txBody>
        </p:sp>
        <p:sp>
          <p:nvSpPr>
            <p:cNvPr id="11" name="Rectangle 10"/>
            <p:cNvSpPr/>
            <p:nvPr/>
          </p:nvSpPr>
          <p:spPr>
            <a:xfrm rot="16200000" flipV="1">
              <a:off x="5641041" y="3355041"/>
              <a:ext cx="6858000" cy="147918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50000">
                  <a:schemeClr val="bg2">
                    <a:alpha val="2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morning" dir="t"/>
            </a:scene3d>
            <a:sp3d>
              <a:bevelT h="63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dirty="0"/>
            </a:p>
          </p:txBody>
        </p:sp>
        <p:sp>
          <p:nvSpPr>
            <p:cNvPr id="12" name="Rectangle 11"/>
            <p:cNvSpPr/>
            <p:nvPr/>
          </p:nvSpPr>
          <p:spPr>
            <a:xfrm rot="5400000" flipH="1" flipV="1">
              <a:off x="-3355041" y="3355041"/>
              <a:ext cx="6858000" cy="147918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50000">
                  <a:schemeClr val="bg2">
                    <a:alpha val="2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morning" dir="t"/>
            </a:scene3d>
            <a:sp3d>
              <a:bevelT h="63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dirty="0"/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 flipH="1">
            <a:off x="2381250" y="6221413"/>
            <a:ext cx="6851650" cy="623887"/>
            <a:chOff x="2381250" y="6221104"/>
            <a:chExt cx="6851650" cy="624196"/>
          </a:xfrm>
        </p:grpSpPr>
        <p:grpSp>
          <p:nvGrpSpPr>
            <p:cNvPr id="6" name="Group 13"/>
            <p:cNvGrpSpPr>
              <a:grpSpLocks/>
            </p:cNvGrpSpPr>
            <p:nvPr userDrawn="1"/>
          </p:nvGrpSpPr>
          <p:grpSpPr bwMode="auto">
            <a:xfrm>
              <a:off x="3803650" y="6221104"/>
              <a:ext cx="5429250" cy="624196"/>
              <a:chOff x="3714750" y="6233804"/>
              <a:chExt cx="5429250" cy="624196"/>
            </a:xfrm>
          </p:grpSpPr>
          <p:pic>
            <p:nvPicPr>
              <p:cNvPr id="1036" name="Picture 14" descr="HCP-Design.gif"/>
              <p:cNvPicPr>
                <a:picLocks noChangeAspect="1"/>
              </p:cNvPicPr>
              <p:nvPr userDrawn="1"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6248400" y="6233804"/>
                <a:ext cx="2895600" cy="6241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37" name="Picture 14" descr="HCP-Design.gif"/>
              <p:cNvPicPr>
                <a:picLocks noChangeAspect="1"/>
              </p:cNvPicPr>
              <p:nvPr userDrawn="1"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 flipH="1">
                <a:off x="3714750" y="6233804"/>
                <a:ext cx="2895600" cy="6241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035" name="Picture 14" descr="HCP-Design.gif"/>
            <p:cNvPicPr>
              <a:picLocks noChangeAspect="1"/>
            </p:cNvPicPr>
            <p:nvPr userDrawn="1"/>
          </p:nvPicPr>
          <p:blipFill>
            <a:blip r:embed="rId12" cstate="print"/>
            <a:srcRect l="38377"/>
            <a:stretch>
              <a:fillRect/>
            </a:stretch>
          </p:blipFill>
          <p:spPr bwMode="auto">
            <a:xfrm>
              <a:off x="2381250" y="6221104"/>
              <a:ext cx="1784350" cy="624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" name="TextBox 18"/>
          <p:cNvSpPr txBox="1"/>
          <p:nvPr/>
        </p:nvSpPr>
        <p:spPr>
          <a:xfrm>
            <a:off x="257175" y="6223000"/>
            <a:ext cx="2060575" cy="522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1400" cap="small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 pitchFamily="-110" charset="0"/>
                <a:ea typeface="+mn-ea"/>
              </a:rPr>
              <a:t>South Carolina AHEC</a:t>
            </a:r>
          </a:p>
          <a:p>
            <a:pPr algn="r">
              <a:defRPr/>
            </a:pPr>
            <a:r>
              <a:rPr lang="en-US" sz="1400" cap="small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 pitchFamily="-110" charset="0"/>
                <a:ea typeface="+mn-ea"/>
              </a:rPr>
              <a:t>www.scahec.net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 spc="250">
          <a:gradFill>
            <a:gsLst>
              <a:gs pos="0">
                <a:schemeClr val="tx1">
                  <a:lumMod val="85000"/>
                </a:schemeClr>
              </a:gs>
              <a:gs pos="100000">
                <a:schemeClr val="tx1"/>
              </a:gs>
            </a:gsLst>
            <a:lin ang="5400000" scaled="0"/>
          </a:gradFill>
          <a:effectLst>
            <a:outerShdw blurRad="50800" dist="101600" dir="3000000" algn="l" rotWithShape="0">
              <a:prstClr val="black">
                <a:alpha val="69000"/>
              </a:prstClr>
            </a:outerShdw>
          </a:effectLst>
          <a:latin typeface="+mj-lt"/>
          <a:ea typeface="ＭＳ Ｐゴシック" pitchFamily="-110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ndara" pitchFamily="34" charset="0"/>
          <a:ea typeface="ＭＳ Ｐゴシック" pitchFamily="-11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ndara" pitchFamily="34" charset="0"/>
          <a:ea typeface="ＭＳ Ｐゴシック" pitchFamily="-11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ndara" pitchFamily="34" charset="0"/>
          <a:ea typeface="ＭＳ Ｐゴシック" pitchFamily="-11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ndara" pitchFamily="34" charset="0"/>
          <a:ea typeface="ＭＳ Ｐゴシック" pitchFamily="-11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ndar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ndar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ndar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ndara" pitchFamily="34" charset="0"/>
        </a:defRPr>
      </a:lvl9pPr>
    </p:titleStyle>
    <p:bodyStyle>
      <a:lvl1pPr marL="228600" indent="-228600" algn="l" rtl="0" eaLnBrk="1" fontAlgn="base" hangingPunct="1">
        <a:spcBef>
          <a:spcPts val="1200"/>
        </a:spcBef>
        <a:spcAft>
          <a:spcPct val="0"/>
        </a:spcAft>
        <a:buFont typeface="Wingdings" pitchFamily="-110" charset="2"/>
        <a:buChar char=""/>
        <a:defRPr sz="2800" kern="1200"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schemeClr val="bg1">
                <a:alpha val="80000"/>
              </a:schemeClr>
            </a:outerShdw>
          </a:effectLst>
          <a:latin typeface="+mn-lt"/>
          <a:ea typeface="ＭＳ Ｐゴシック" pitchFamily="-110" charset="-128"/>
          <a:cs typeface="+mn-cs"/>
        </a:defRPr>
      </a:lvl1pPr>
      <a:lvl2pPr marL="685800" indent="-228600" algn="l" rtl="0" eaLnBrk="1" fontAlgn="base" hangingPunct="1">
        <a:spcBef>
          <a:spcPts val="1200"/>
        </a:spcBef>
        <a:spcAft>
          <a:spcPct val="0"/>
        </a:spcAft>
        <a:buClr>
          <a:srgbClr val="BFBFBF"/>
        </a:buClr>
        <a:buFont typeface="Wingdings" pitchFamily="-110" charset="2"/>
        <a:buChar char=""/>
        <a:defRPr sz="2400" kern="1200"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schemeClr val="bg1">
                <a:alpha val="80000"/>
              </a:schemeClr>
            </a:outerShdw>
          </a:effectLst>
          <a:latin typeface="+mn-lt"/>
          <a:ea typeface="ＭＳ Ｐゴシック" pitchFamily="-110" charset="-128"/>
          <a:cs typeface="+mn-cs"/>
        </a:defRPr>
      </a:lvl2pPr>
      <a:lvl3pPr marL="1143000" indent="-228600" algn="l" rtl="0" eaLnBrk="1" fontAlgn="base" hangingPunct="1">
        <a:spcBef>
          <a:spcPts val="1200"/>
        </a:spcBef>
        <a:spcAft>
          <a:spcPct val="0"/>
        </a:spcAft>
        <a:buFont typeface="Wingdings" pitchFamily="-110" charset="2"/>
        <a:buChar char=""/>
        <a:defRPr sz="2000" kern="1200"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schemeClr val="bg1">
                <a:alpha val="80000"/>
              </a:schemeClr>
            </a:outerShdw>
          </a:effectLst>
          <a:latin typeface="+mn-lt"/>
          <a:ea typeface="ＭＳ Ｐゴシック" pitchFamily="-110" charset="-128"/>
          <a:cs typeface="+mn-cs"/>
        </a:defRPr>
      </a:lvl3pPr>
      <a:lvl4pPr marL="1600200" indent="-228600" algn="l" rtl="0" eaLnBrk="1" fontAlgn="base" hangingPunct="1">
        <a:spcBef>
          <a:spcPts val="1200"/>
        </a:spcBef>
        <a:spcAft>
          <a:spcPct val="0"/>
        </a:spcAft>
        <a:buClr>
          <a:srgbClr val="BFBFBF"/>
        </a:buClr>
        <a:buFont typeface="Wingdings" pitchFamily="-110" charset="2"/>
        <a:buChar char=""/>
        <a:defRPr sz="2000" kern="1200"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schemeClr val="bg1">
                <a:alpha val="80000"/>
              </a:schemeClr>
            </a:outerShdw>
          </a:effectLst>
          <a:latin typeface="+mn-lt"/>
          <a:ea typeface="ＭＳ Ｐゴシック" pitchFamily="-110" charset="-128"/>
          <a:cs typeface="+mn-cs"/>
        </a:defRPr>
      </a:lvl4pPr>
      <a:lvl5pPr marL="2057400" indent="-228600" algn="l" rtl="0" eaLnBrk="1" fontAlgn="base" hangingPunct="1">
        <a:spcBef>
          <a:spcPts val="1200"/>
        </a:spcBef>
        <a:spcAft>
          <a:spcPct val="0"/>
        </a:spcAft>
        <a:buFont typeface="Wingdings" pitchFamily="-110" charset="2"/>
        <a:buChar char=""/>
        <a:defRPr sz="2000" kern="1200"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schemeClr val="bg1">
                <a:alpha val="80000"/>
              </a:schemeClr>
            </a:outerShdw>
          </a:effectLst>
          <a:latin typeface="+mn-lt"/>
          <a:ea typeface="ＭＳ Ｐゴシック" pitchFamily="-110" charset="-128"/>
          <a:cs typeface="+mn-cs"/>
        </a:defRPr>
      </a:lvl5pPr>
      <a:lvl6pPr marL="2514600" indent="-228600" algn="l" defTabSz="914400" rtl="0" eaLnBrk="1" latinLnBrk="0" hangingPunct="1">
        <a:spcBef>
          <a:spcPts val="1200"/>
        </a:spcBef>
        <a:buClr>
          <a:schemeClr val="tx1">
            <a:lumMod val="75000"/>
          </a:schemeClr>
        </a:buClr>
        <a:buFont typeface="Wingdings" pitchFamily="2" charset="2"/>
        <a:buChar char=""/>
        <a:defRPr sz="1600" kern="1200">
          <a:ln>
            <a:noFill/>
          </a:ln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ts val="1200"/>
        </a:spcBef>
        <a:buFont typeface="Wingdings" pitchFamily="2" charset="2"/>
        <a:buChar char=""/>
        <a:defRPr sz="1600" kern="1200">
          <a:ln>
            <a:noFill/>
          </a:ln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ts val="1200"/>
        </a:spcBef>
        <a:buClr>
          <a:schemeClr val="tx1">
            <a:lumMod val="75000"/>
          </a:schemeClr>
        </a:buClr>
        <a:buFont typeface="Wingdings" pitchFamily="2" charset="2"/>
        <a:buChar char=""/>
        <a:defRPr sz="1600" kern="1200">
          <a:ln>
            <a:noFill/>
          </a:ln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ts val="1200"/>
        </a:spcBef>
        <a:buFont typeface="Wingdings" pitchFamily="2" charset="2"/>
        <a:buChar char=""/>
        <a:defRPr sz="1600" kern="1200">
          <a:ln>
            <a:noFill/>
          </a:ln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Dress for Success Link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" y="3105834"/>
            <a:ext cx="7924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http://www.thurgoodmarshallfund.net/tmcf-videos/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Slate">
      <a:dk1>
        <a:sysClr val="windowText" lastClr="000000"/>
      </a:dk1>
      <a:lt1>
        <a:sysClr val="window" lastClr="FFFFFF"/>
      </a:lt1>
      <a:dk2>
        <a:srgbClr val="433838"/>
      </a:dk2>
      <a:lt2>
        <a:srgbClr val="D8D8DC"/>
      </a:lt2>
      <a:accent1>
        <a:srgbClr val="9AA977"/>
      </a:accent1>
      <a:accent2>
        <a:srgbClr val="7BA8A9"/>
      </a:accent2>
      <a:accent3>
        <a:srgbClr val="907E8C"/>
      </a:accent3>
      <a:accent4>
        <a:srgbClr val="6AA07E"/>
      </a:accent4>
      <a:accent5>
        <a:srgbClr val="A5826D"/>
      </a:accent5>
      <a:accent6>
        <a:srgbClr val="BAB5A6"/>
      </a:accent6>
      <a:hlink>
        <a:srgbClr val="50797A"/>
      </a:hlink>
      <a:folHlink>
        <a:srgbClr val="806268"/>
      </a:folHlink>
    </a:clrScheme>
    <a:fontScheme name="Slate">
      <a:majorFont>
        <a:latin typeface="Candara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50000"/>
              </a:schemeClr>
            </a:gs>
            <a:gs pos="100000">
              <a:schemeClr val="phClr">
                <a:tint val="100000"/>
                <a:shade val="80000"/>
                <a:satMod val="13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5000"/>
              </a:schemeClr>
              <a:schemeClr val="phClr">
                <a:tint val="80000"/>
                <a:satMod val="115000"/>
              </a:schemeClr>
            </a:duotone>
          </a:blip>
          <a:stretch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>
              <a:srgbClr val="151515">
                <a:alpha val="90000"/>
              </a:srgbClr>
            </a:innerShdw>
          </a:effectLst>
          <a:scene3d>
            <a:camera prst="orthographicFront">
              <a:rot lat="0" lon="0" rev="0"/>
            </a:camera>
            <a:lightRig rig="glow" dir="tl"/>
          </a:scene3d>
          <a:sp3d prstMaterial="softmetal">
            <a:bevelT w="0" h="0"/>
          </a:sp3d>
        </a:effectStyle>
        <a:effectStyle>
          <a:effectLst>
            <a:outerShdw blurRad="63500" dist="101600" dir="3000000" sx="101000" sy="101000" rotWithShape="0">
              <a:srgbClr val="252525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morning" dir="tr">
              <a:rot lat="0" lon="0" rev="1500000"/>
            </a:lightRig>
          </a:scene3d>
          <a:sp3d prstMaterial="translucentPowder">
            <a:bevelT w="38100" h="12700"/>
          </a:sp3d>
        </a:effectStyle>
      </a:effectStyleLst>
      <a:bgFillStyleLst>
        <a:blipFill rotWithShape="1">
          <a:blip xmlns:r="http://schemas.openxmlformats.org/officeDocument/2006/relationships" r:embed="rId2">
            <a:duotone>
              <a:schemeClr val="phClr">
                <a:shade val="70000"/>
                <a:satMod val="115000"/>
              </a:schemeClr>
              <a:schemeClr val="phClr">
                <a:tint val="70000"/>
                <a:satMod val="135000"/>
              </a:schemeClr>
            </a:duotone>
          </a:blip>
          <a:stretch/>
        </a:blip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70000"/>
                <a:satMod val="135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shade val="75000"/>
                <a:satMod val="115000"/>
              </a:schemeClr>
              <a:schemeClr val="phClr">
                <a:tint val="80000"/>
                <a:satMod val="125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10837</TotalTime>
  <Words>8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Dress for Success Link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Appearance &amp; Characteristics</dc:title>
  <dc:creator>user</dc:creator>
  <cp:lastModifiedBy>MUSC User</cp:lastModifiedBy>
  <cp:revision>9</cp:revision>
  <dcterms:created xsi:type="dcterms:W3CDTF">2011-08-22T18:33:36Z</dcterms:created>
  <dcterms:modified xsi:type="dcterms:W3CDTF">2014-08-08T18:32:07Z</dcterms:modified>
</cp:coreProperties>
</file>