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9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2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5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3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7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6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71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9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5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39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2B444-215D-4B10-A674-4A102026DD1C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BA583-69F4-4E82-9E97-E75BCDA89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4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\\homeroom.musc.edu\neti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umbia.edu/~yc632/" TargetMode="External"/><Relationship Id="rId2" Type="http://schemas.openxmlformats.org/officeDocument/2006/relationships/hyperlink" Target="http://bcb.dfci.harvard.edu/~g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iostat.jhsph.edu/~rpeng/" TargetMode="External"/><Relationship Id="rId4" Type="http://schemas.openxmlformats.org/officeDocument/2006/relationships/hyperlink" Target="http://rafalab.dfci.harvard.edu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build a (basic) website </a:t>
            </a:r>
            <a:br>
              <a:rPr lang="en-US" dirty="0" smtClean="0"/>
            </a:br>
            <a:r>
              <a:rPr lang="en-US" dirty="0" smtClean="0"/>
              <a:t>at MUSC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Elizabeth Garrett-Mayer</a:t>
            </a:r>
          </a:p>
          <a:p>
            <a:r>
              <a:rPr lang="en-US" dirty="0" smtClean="0"/>
              <a:t>April 28,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695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map the ‘homeroom’ network drive to your computer.</a:t>
            </a:r>
          </a:p>
          <a:p>
            <a:r>
              <a:rPr lang="en-US" dirty="0" smtClean="0"/>
              <a:t>The name of the drive is (but replace “</a:t>
            </a:r>
            <a:r>
              <a:rPr lang="en-US" dirty="0" err="1" smtClean="0"/>
              <a:t>netid</a:t>
            </a:r>
            <a:r>
              <a:rPr lang="en-US" dirty="0" smtClean="0"/>
              <a:t>” with your </a:t>
            </a:r>
            <a:r>
              <a:rPr lang="en-US" dirty="0" err="1" smtClean="0"/>
              <a:t>netid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2" action="ppaction://hlinkfile"/>
              </a:rPr>
              <a:t>\\homeroom.musc.edu\netid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to homeroom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 the ‘</a:t>
            </a:r>
            <a:r>
              <a:rPr lang="en-US" dirty="0" err="1" smtClean="0"/>
              <a:t>public_html</a:t>
            </a:r>
            <a:r>
              <a:rPr lang="en-US" dirty="0" smtClean="0"/>
              <a:t>’ folder</a:t>
            </a:r>
          </a:p>
          <a:p>
            <a:r>
              <a:rPr lang="en-US" dirty="0" smtClean="0"/>
              <a:t>Everything in it is “public”</a:t>
            </a:r>
          </a:p>
          <a:p>
            <a:pPr lvl="1"/>
            <a:r>
              <a:rPr lang="en-US" dirty="0" smtClean="0"/>
              <a:t>Can be seen be anyone, even if it isn’t created as a specific hyperlink</a:t>
            </a:r>
          </a:p>
          <a:p>
            <a:r>
              <a:rPr lang="en-US" dirty="0" smtClean="0"/>
              <a:t>Open the </a:t>
            </a:r>
            <a:r>
              <a:rPr lang="en-US" dirty="0" err="1" smtClean="0"/>
              <a:t>public_html</a:t>
            </a:r>
            <a:r>
              <a:rPr lang="en-US" dirty="0" smtClean="0"/>
              <a:t> folder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192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index.html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public_html</a:t>
            </a:r>
            <a:r>
              <a:rPr lang="en-US" dirty="0" smtClean="0"/>
              <a:t>, open or create an index.html file using a word processing program (e.g. Word, </a:t>
            </a:r>
            <a:r>
              <a:rPr lang="en-US" dirty="0" err="1" smtClean="0"/>
              <a:t>Emacs</a:t>
            </a:r>
            <a:r>
              <a:rPr lang="en-US" dirty="0" smtClean="0"/>
              <a:t>, </a:t>
            </a:r>
            <a:r>
              <a:rPr lang="en-US" dirty="0" err="1" smtClean="0"/>
              <a:t>WinEdt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 sure to save it as a .</a:t>
            </a:r>
            <a:r>
              <a:rPr lang="en-US" dirty="0" err="1" smtClean="0"/>
              <a:t>htm</a:t>
            </a:r>
            <a:r>
              <a:rPr lang="en-US" dirty="0" smtClean="0"/>
              <a:t> or .html file.</a:t>
            </a:r>
          </a:p>
          <a:p>
            <a:r>
              <a:rPr lang="en-US" dirty="0" smtClean="0"/>
              <a:t>This file is your ‘homepage’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364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your home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clean and easy to navigate</a:t>
            </a:r>
          </a:p>
          <a:p>
            <a:r>
              <a:rPr lang="en-US" dirty="0" smtClean="0"/>
              <a:t>Make links to relevant content</a:t>
            </a:r>
          </a:p>
          <a:p>
            <a:pPr lvl="1"/>
            <a:r>
              <a:rPr lang="en-US" dirty="0" smtClean="0"/>
              <a:t>CV</a:t>
            </a:r>
          </a:p>
          <a:p>
            <a:pPr lvl="1"/>
            <a:r>
              <a:rPr lang="en-US" dirty="0" smtClean="0"/>
              <a:t>Papers</a:t>
            </a:r>
          </a:p>
          <a:p>
            <a:pPr lvl="1"/>
            <a:r>
              <a:rPr lang="en-US" dirty="0" smtClean="0"/>
              <a:t>Photos album</a:t>
            </a:r>
          </a:p>
          <a:p>
            <a:r>
              <a:rPr lang="en-US" dirty="0" smtClean="0"/>
              <a:t>Don’t try to put too much on the home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6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easily organize using a table with hidden gridlines (my strategy)</a:t>
            </a:r>
          </a:p>
          <a:p>
            <a:r>
              <a:rPr lang="en-US" dirty="0" smtClean="0"/>
              <a:t>Find other peoples pages and save the source code: edit it to make it yours.</a:t>
            </a:r>
          </a:p>
          <a:p>
            <a:r>
              <a:rPr lang="en-US" dirty="0" smtClean="0"/>
              <a:t>Some examples:</a:t>
            </a:r>
          </a:p>
          <a:p>
            <a:pPr lvl="1"/>
            <a:r>
              <a:rPr lang="en-US" dirty="0" smtClean="0">
                <a:hlinkClick r:id="rId2"/>
              </a:rPr>
              <a:t>http://bcb.dfci.harvard.edu/~gp/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http://www.columbia.edu/~yc632/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http://rafalab.dfci.harvard.edu/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http://www.biostat.jhsph.edu/~rpeng/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03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in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click, add hyperlink</a:t>
            </a:r>
          </a:p>
          <a:p>
            <a:r>
              <a:rPr lang="en-US" dirty="0" smtClean="0"/>
              <a:t>Create a new page</a:t>
            </a:r>
          </a:p>
          <a:p>
            <a:r>
              <a:rPr lang="en-US" dirty="0" smtClean="0"/>
              <a:t>Add in a photo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228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How to build a (basic) website  at MUSC</vt:lpstr>
      <vt:lpstr>Homeroom</vt:lpstr>
      <vt:lpstr>Go to homeroom</vt:lpstr>
      <vt:lpstr>index.html</vt:lpstr>
      <vt:lpstr>Creating your home page</vt:lpstr>
      <vt:lpstr>Using templates</vt:lpstr>
      <vt:lpstr>Adding in links</vt:lpstr>
    </vt:vector>
  </TitlesOfParts>
  <Company>Medical 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build a (basic) website  at MUSC</dc:title>
  <dc:creator>Elizabeth Garrett-Mayer</dc:creator>
  <cp:lastModifiedBy>Elizabeth Garrett-Mayer</cp:lastModifiedBy>
  <cp:revision>2</cp:revision>
  <dcterms:created xsi:type="dcterms:W3CDTF">2014-04-28T12:14:16Z</dcterms:created>
  <dcterms:modified xsi:type="dcterms:W3CDTF">2014-04-28T12:29:54Z</dcterms:modified>
</cp:coreProperties>
</file>