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6" autoAdjust="0"/>
    <p:restoredTop sz="94660"/>
  </p:normalViewPr>
  <p:slideViewPr>
    <p:cSldViewPr>
      <p:cViewPr varScale="1">
        <p:scale>
          <a:sx n="79" d="100"/>
          <a:sy n="79" d="100"/>
        </p:scale>
        <p:origin x="-5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3EBB70-4F0F-4BFE-B12A-59A015020E60}" type="datetimeFigureOut">
              <a:rPr lang="en-US" smtClean="0"/>
              <a:t>3/20/2012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352C90-7978-4A3D-8059-82233CB68FE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52C90-7978-4A3D-8059-82233CB68FE9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6FED-F050-4D71-AE88-168AD34E70C7}" type="datetimeFigureOut">
              <a:rPr lang="en-US" smtClean="0"/>
              <a:pPr/>
              <a:t>3/20/2012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04C1-BC30-4E06-B173-0C050AD0C6E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6FED-F050-4D71-AE88-168AD34E70C7}" type="datetimeFigureOut">
              <a:rPr lang="en-US" smtClean="0"/>
              <a:pPr/>
              <a:t>3/20/2012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04C1-BC30-4E06-B173-0C050AD0C6E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6FED-F050-4D71-AE88-168AD34E70C7}" type="datetimeFigureOut">
              <a:rPr lang="en-US" smtClean="0"/>
              <a:pPr/>
              <a:t>3/20/2012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04C1-BC30-4E06-B173-0C050AD0C6E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6FED-F050-4D71-AE88-168AD34E70C7}" type="datetimeFigureOut">
              <a:rPr lang="en-US" smtClean="0"/>
              <a:pPr/>
              <a:t>3/20/2012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04C1-BC30-4E06-B173-0C050AD0C6E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6FED-F050-4D71-AE88-168AD34E70C7}" type="datetimeFigureOut">
              <a:rPr lang="en-US" smtClean="0"/>
              <a:pPr/>
              <a:t>3/20/2012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04C1-BC30-4E06-B173-0C050AD0C6E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6FED-F050-4D71-AE88-168AD34E70C7}" type="datetimeFigureOut">
              <a:rPr lang="en-US" smtClean="0"/>
              <a:pPr/>
              <a:t>3/20/2012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04C1-BC30-4E06-B173-0C050AD0C6E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6FED-F050-4D71-AE88-168AD34E70C7}" type="datetimeFigureOut">
              <a:rPr lang="en-US" smtClean="0"/>
              <a:pPr/>
              <a:t>3/20/2012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04C1-BC30-4E06-B173-0C050AD0C6E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6FED-F050-4D71-AE88-168AD34E70C7}" type="datetimeFigureOut">
              <a:rPr lang="en-US" smtClean="0"/>
              <a:pPr/>
              <a:t>3/20/2012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04C1-BC30-4E06-B173-0C050AD0C6E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6FED-F050-4D71-AE88-168AD34E70C7}" type="datetimeFigureOut">
              <a:rPr lang="en-US" smtClean="0"/>
              <a:pPr/>
              <a:t>3/20/2012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04C1-BC30-4E06-B173-0C050AD0C6E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6FED-F050-4D71-AE88-168AD34E70C7}" type="datetimeFigureOut">
              <a:rPr lang="en-US" smtClean="0"/>
              <a:pPr/>
              <a:t>3/20/2012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04C1-BC30-4E06-B173-0C050AD0C6E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6FED-F050-4D71-AE88-168AD34E70C7}" type="datetimeFigureOut">
              <a:rPr lang="en-US" smtClean="0"/>
              <a:pPr/>
              <a:t>3/20/2012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A6804C1-BC30-4E06-B173-0C050AD0C6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B36FED-F050-4D71-AE88-168AD34E70C7}" type="datetimeFigureOut">
              <a:rPr lang="en-US" smtClean="0"/>
              <a:pPr/>
              <a:t>3/20/2012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6804C1-BC30-4E06-B173-0C050AD0C6E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 to </a:t>
            </a:r>
            <a:br>
              <a:rPr lang="en-US" dirty="0" smtClean="0"/>
            </a:br>
            <a:r>
              <a:rPr lang="en-US" dirty="0" smtClean="0"/>
              <a:t>ODS Graphics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Katherine Nicholas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more info?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Check it out in your favorite procs, but not all of them are compatible with ods graphics.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Visit support.sas.com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Read the sugi </a:t>
            </a:r>
            <a:r>
              <a:rPr lang="en-US" dirty="0" smtClean="0"/>
              <a:t>papers.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procs are compatible?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7400" y="1920085"/>
            <a:ext cx="2438400" cy="443484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• CORR</a:t>
            </a:r>
          </a:p>
          <a:p>
            <a:pPr>
              <a:buNone/>
            </a:pPr>
            <a:r>
              <a:rPr lang="en-US" dirty="0" smtClean="0"/>
              <a:t>• FREQ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UNIVARIATE</a:t>
            </a:r>
          </a:p>
          <a:p>
            <a:pPr>
              <a:buNone/>
            </a:pPr>
            <a:r>
              <a:rPr lang="en-US" dirty="0" smtClean="0"/>
              <a:t>• ANOVA</a:t>
            </a:r>
          </a:p>
          <a:p>
            <a:pPr>
              <a:buNone/>
            </a:pPr>
            <a:r>
              <a:rPr lang="en-US" dirty="0" smtClean="0"/>
              <a:t>• BOXPLOT</a:t>
            </a:r>
          </a:p>
          <a:p>
            <a:pPr>
              <a:buNone/>
            </a:pPr>
            <a:r>
              <a:rPr lang="en-US" dirty="0" smtClean="0"/>
              <a:t>• CALIS</a:t>
            </a:r>
          </a:p>
          <a:p>
            <a:pPr>
              <a:buNone/>
            </a:pPr>
            <a:r>
              <a:rPr lang="en-US" dirty="0" smtClean="0"/>
              <a:t>• CLUSTER</a:t>
            </a:r>
          </a:p>
          <a:p>
            <a:pPr>
              <a:buNone/>
            </a:pPr>
            <a:r>
              <a:rPr lang="en-US" dirty="0" smtClean="0"/>
              <a:t>• CORRESP</a:t>
            </a:r>
          </a:p>
          <a:p>
            <a:pPr>
              <a:buNone/>
            </a:pPr>
            <a:r>
              <a:rPr lang="en-US" dirty="0" smtClean="0"/>
              <a:t>• FACTOR</a:t>
            </a:r>
          </a:p>
          <a:p>
            <a:pPr>
              <a:buNone/>
            </a:pPr>
            <a:r>
              <a:rPr lang="en-US" dirty="0" smtClean="0"/>
              <a:t>• GAM</a:t>
            </a:r>
          </a:p>
          <a:p>
            <a:pPr>
              <a:buNone/>
            </a:pPr>
            <a:r>
              <a:rPr lang="en-US" dirty="0" smtClean="0"/>
              <a:t>• GENMOD</a:t>
            </a:r>
          </a:p>
          <a:p>
            <a:pPr>
              <a:buNone/>
            </a:pPr>
            <a:r>
              <a:rPr lang="en-US" dirty="0" smtClean="0"/>
              <a:t>• GLM</a:t>
            </a:r>
          </a:p>
          <a:p>
            <a:pPr>
              <a:buNone/>
            </a:pPr>
            <a:r>
              <a:rPr lang="en-US" dirty="0" smtClean="0"/>
              <a:t>• GLIMMIX</a:t>
            </a:r>
          </a:p>
          <a:p>
            <a:pPr>
              <a:buNone/>
            </a:pPr>
            <a:r>
              <a:rPr lang="en-US" dirty="0" smtClean="0"/>
              <a:t>• GLMSELECT</a:t>
            </a:r>
          </a:p>
          <a:p>
            <a:pPr>
              <a:buNone/>
            </a:pPr>
            <a:r>
              <a:rPr lang="en-US" dirty="0" smtClean="0"/>
              <a:t>• KDE</a:t>
            </a:r>
          </a:p>
          <a:p>
            <a:pPr>
              <a:buNone/>
            </a:pPr>
            <a:r>
              <a:rPr lang="en-US" dirty="0" smtClean="0"/>
              <a:t>• LIFEREG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181600" y="1905000"/>
            <a:ext cx="1981200" cy="443484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• LOESS</a:t>
            </a:r>
          </a:p>
          <a:p>
            <a:pPr>
              <a:buNone/>
            </a:pPr>
            <a:r>
              <a:rPr lang="en-US" dirty="0" smtClean="0"/>
              <a:t>• LOGISTIC</a:t>
            </a:r>
          </a:p>
          <a:p>
            <a:pPr>
              <a:buNone/>
            </a:pPr>
            <a:r>
              <a:rPr lang="en-US" dirty="0" smtClean="0"/>
              <a:t>• MDS</a:t>
            </a:r>
          </a:p>
          <a:p>
            <a:pPr>
              <a:buNone/>
            </a:pPr>
            <a:r>
              <a:rPr lang="en-US" dirty="0" smtClean="0"/>
              <a:t>• MI</a:t>
            </a:r>
          </a:p>
          <a:p>
            <a:pPr>
              <a:buNone/>
            </a:pPr>
            <a:r>
              <a:rPr lang="en-US" dirty="0" smtClean="0"/>
              <a:t>• MIXED</a:t>
            </a:r>
          </a:p>
          <a:p>
            <a:pPr>
              <a:buNone/>
            </a:pPr>
            <a:r>
              <a:rPr lang="en-US" dirty="0" smtClean="0"/>
              <a:t>• MULTTEST</a:t>
            </a:r>
          </a:p>
          <a:p>
            <a:pPr>
              <a:buNone/>
            </a:pPr>
            <a:r>
              <a:rPr lang="en-US" dirty="0" smtClean="0"/>
              <a:t>• NPAR1WAY</a:t>
            </a:r>
          </a:p>
          <a:p>
            <a:pPr>
              <a:buNone/>
            </a:pPr>
            <a:r>
              <a:rPr lang="en-US" dirty="0" smtClean="0"/>
              <a:t>• PHREG</a:t>
            </a:r>
          </a:p>
          <a:p>
            <a:pPr>
              <a:buNone/>
            </a:pPr>
            <a:r>
              <a:rPr lang="en-US" dirty="0" smtClean="0"/>
              <a:t>• PLS</a:t>
            </a:r>
          </a:p>
          <a:p>
            <a:pPr>
              <a:buNone/>
            </a:pPr>
            <a:r>
              <a:rPr lang="en-US" dirty="0" smtClean="0"/>
              <a:t>• PRINCOMP</a:t>
            </a:r>
          </a:p>
          <a:p>
            <a:pPr>
              <a:buNone/>
            </a:pPr>
            <a:r>
              <a:rPr lang="en-US" dirty="0" smtClean="0"/>
              <a:t>• PRINQUAL</a:t>
            </a:r>
          </a:p>
          <a:p>
            <a:pPr>
              <a:buNone/>
            </a:pPr>
            <a:r>
              <a:rPr lang="en-US" dirty="0" smtClean="0"/>
              <a:t>• QUANTREG</a:t>
            </a:r>
          </a:p>
          <a:p>
            <a:pPr>
              <a:buNone/>
            </a:pPr>
            <a:r>
              <a:rPr lang="en-US" dirty="0" smtClean="0"/>
              <a:t>• REG</a:t>
            </a:r>
          </a:p>
          <a:p>
            <a:pPr>
              <a:buNone/>
            </a:pPr>
            <a:r>
              <a:rPr lang="en-US" dirty="0" smtClean="0"/>
              <a:t>• ROBUSTREG</a:t>
            </a:r>
          </a:p>
          <a:p>
            <a:pPr>
              <a:buNone/>
            </a:pPr>
            <a:r>
              <a:rPr lang="en-US" dirty="0" smtClean="0"/>
              <a:t>• RSREG</a:t>
            </a:r>
          </a:p>
          <a:p>
            <a:pPr>
              <a:buNone/>
            </a:pPr>
            <a:r>
              <a:rPr lang="en-US" dirty="0" smtClean="0"/>
              <a:t>• TRANSREG</a:t>
            </a:r>
          </a:p>
          <a:p>
            <a:pPr>
              <a:buNone/>
            </a:pPr>
            <a:r>
              <a:rPr lang="en-US" dirty="0" smtClean="0"/>
              <a:t>• TTEST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Closing Remarks/Troubleshooting: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All ODS statements need to be turned on/open and turned off/closed</a:t>
            </a:r>
          </a:p>
          <a:p>
            <a:r>
              <a:rPr lang="en-US" dirty="0" smtClean="0"/>
              <a:t>ODS will not run if you are missing a “quit” or an “end”</a:t>
            </a:r>
          </a:p>
          <a:p>
            <a:r>
              <a:rPr lang="en-US" dirty="0" smtClean="0"/>
              <a:t>SAS will not overwrite a file if it is open</a:t>
            </a:r>
          </a:p>
          <a:p>
            <a:r>
              <a:rPr lang="en-US" dirty="0" smtClean="0"/>
              <a:t>SAS saves graphics options, so try “goptions reset=all” if you are having problems</a:t>
            </a:r>
          </a:p>
          <a:p>
            <a:r>
              <a:rPr lang="en-US" dirty="0" smtClean="0"/>
              <a:t>SAS 9.2 has some issues under a 64-bit operating system – try “options helpbrowser=sas” if you are having </a:t>
            </a:r>
            <a:r>
              <a:rPr lang="en-US" dirty="0" smtClean="0"/>
              <a:t>problems</a:t>
            </a:r>
          </a:p>
          <a:p>
            <a:r>
              <a:rPr lang="en-US" dirty="0" smtClean="0"/>
              <a:t>ODS produces a lot of files (especially ODS html), so delete what you don’t need after each use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ODS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Basic </a:t>
            </a:r>
            <a:r>
              <a:rPr lang="en-US" dirty="0" smtClean="0"/>
              <a:t>syntax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Saving output to files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Built-in graphics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Identifying objects in output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Outputting to </a:t>
            </a:r>
            <a:r>
              <a:rPr lang="en-US" dirty="0" smtClean="0"/>
              <a:t>datasets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Closing remarks/troubleshooting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ODS?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ODS stands for output delivery system</a:t>
            </a:r>
          </a:p>
          <a:p>
            <a:r>
              <a:rPr lang="en-US" dirty="0" smtClean="0"/>
              <a:t>It is still experimental, so be careful!</a:t>
            </a:r>
          </a:p>
          <a:p>
            <a:r>
              <a:rPr lang="en-US" dirty="0" smtClean="0"/>
              <a:t>This is SAS’s attempt to match the graphing capacities of other packages like 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 Syntax: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ods html;</a:t>
            </a:r>
          </a:p>
          <a:p>
            <a:pPr>
              <a:buNone/>
            </a:pPr>
            <a:r>
              <a:rPr lang="en-US" dirty="0" smtClean="0"/>
              <a:t>ods trace on/listing;</a:t>
            </a:r>
          </a:p>
          <a:p>
            <a:pPr>
              <a:buNone/>
            </a:pPr>
            <a:r>
              <a:rPr lang="en-US" dirty="0" smtClean="0"/>
              <a:t>ods graphics on;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proc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ods graphics off;</a:t>
            </a:r>
          </a:p>
          <a:p>
            <a:pPr>
              <a:buNone/>
            </a:pPr>
            <a:r>
              <a:rPr lang="en-US" dirty="0" smtClean="0"/>
              <a:t>ods trace off;</a:t>
            </a:r>
          </a:p>
          <a:p>
            <a:pPr>
              <a:buNone/>
            </a:pPr>
            <a:r>
              <a:rPr lang="en-US" dirty="0" smtClean="0"/>
              <a:t>ods html close;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output to a file: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ods rtf file=‘complete path’;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Proc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ods rtf close;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u="sng" dirty="0" smtClean="0"/>
              <a:t>Alternatives to rtf:</a:t>
            </a:r>
          </a:p>
          <a:p>
            <a:pPr>
              <a:buNone/>
            </a:pPr>
            <a:r>
              <a:rPr lang="en-US" dirty="0" smtClean="0"/>
              <a:t>ods document</a:t>
            </a:r>
          </a:p>
          <a:p>
            <a:pPr>
              <a:buNone/>
            </a:pPr>
            <a:r>
              <a:rPr lang="en-US" dirty="0" smtClean="0"/>
              <a:t>ods html</a:t>
            </a:r>
          </a:p>
          <a:p>
            <a:pPr>
              <a:buNone/>
            </a:pPr>
            <a:r>
              <a:rPr lang="en-US" dirty="0" smtClean="0"/>
              <a:t>ods latex</a:t>
            </a:r>
          </a:p>
          <a:p>
            <a:pPr>
              <a:buNone/>
            </a:pPr>
            <a:r>
              <a:rPr lang="en-US" dirty="0" smtClean="0"/>
              <a:t>ods listing</a:t>
            </a:r>
          </a:p>
          <a:p>
            <a:pPr>
              <a:buNone/>
            </a:pPr>
            <a:r>
              <a:rPr lang="en-US" dirty="0" smtClean="0"/>
              <a:t>ods pcl</a:t>
            </a:r>
          </a:p>
          <a:p>
            <a:pPr>
              <a:buNone/>
            </a:pPr>
            <a:r>
              <a:rPr lang="en-US" dirty="0" smtClean="0"/>
              <a:t>ods pdf</a:t>
            </a:r>
          </a:p>
          <a:p>
            <a:pPr>
              <a:buNone/>
            </a:pPr>
            <a:r>
              <a:rPr lang="en-US" dirty="0" smtClean="0"/>
              <a:t>ods ps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http://stat.lsu.edu/SAS_ODS_styles/SAS_ODS_styles.htm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Built in graphics: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Example: Proc reg with iris data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SAS automatically creates most of what you need to assess the validity of model assumptions, so don’t recreate the wheel!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*Disclaimer: ODS graphics is a tool, and not a means to an end.  Never publish a graph that you didn’t make!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</a:t>
            </a:r>
            <a:r>
              <a:rPr lang="en-US" dirty="0" smtClean="0"/>
              <a:t>Objects: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You can pull out only the object that you want if you know what it’s called.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ODS trace</a:t>
            </a:r>
          </a:p>
          <a:p>
            <a:pPr>
              <a:buNone/>
            </a:pPr>
            <a:r>
              <a:rPr lang="en-US" dirty="0" smtClean="0"/>
              <a:t>ODS select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Outputting to a dataset: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output out=name var1=name var2=name;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Now you have the raw data and can create any graphic or conduct any test that you want!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463</TotalTime>
  <Words>439</Words>
  <Application>Microsoft Office PowerPoint</Application>
  <PresentationFormat>On-screen Show (4:3)</PresentationFormat>
  <Paragraphs>104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Introduction to  ODS Graphics</vt:lpstr>
      <vt:lpstr>Outline:</vt:lpstr>
      <vt:lpstr>What is ODS?</vt:lpstr>
      <vt:lpstr>Basic Syntax:</vt:lpstr>
      <vt:lpstr>Saving output to a file:</vt:lpstr>
      <vt:lpstr>Styles:</vt:lpstr>
      <vt:lpstr>Built in graphics:</vt:lpstr>
      <vt:lpstr>Identifying Objects:</vt:lpstr>
      <vt:lpstr>Outputting to a dataset:</vt:lpstr>
      <vt:lpstr>Need more info?</vt:lpstr>
      <vt:lpstr>Which procs are compatible?</vt:lpstr>
      <vt:lpstr>Closing Remarks/Troubleshooting: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ODS Graphics</dc:title>
  <dc:creator>Katherine Nicholas</dc:creator>
  <cp:lastModifiedBy>Katherine Nicholas</cp:lastModifiedBy>
  <cp:revision>48</cp:revision>
  <dcterms:created xsi:type="dcterms:W3CDTF">2012-03-19T14:14:27Z</dcterms:created>
  <dcterms:modified xsi:type="dcterms:W3CDTF">2012-03-20T16:25:46Z</dcterms:modified>
</cp:coreProperties>
</file>